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  <p:sldMasterId id="2147483744" r:id="rId3"/>
  </p:sldMasterIdLst>
  <p:notesMasterIdLst>
    <p:notesMasterId r:id="rId21"/>
  </p:notesMasterIdLst>
  <p:sldIdLst>
    <p:sldId id="256" r:id="rId4"/>
    <p:sldId id="258" r:id="rId5"/>
    <p:sldId id="264" r:id="rId6"/>
    <p:sldId id="265" r:id="rId7"/>
    <p:sldId id="266" r:id="rId8"/>
    <p:sldId id="268" r:id="rId9"/>
    <p:sldId id="269" r:id="rId10"/>
    <p:sldId id="270" r:id="rId11"/>
    <p:sldId id="272" r:id="rId12"/>
    <p:sldId id="273" r:id="rId13"/>
    <p:sldId id="267" r:id="rId14"/>
    <p:sldId id="274" r:id="rId15"/>
    <p:sldId id="275" r:id="rId16"/>
    <p:sldId id="277" r:id="rId17"/>
    <p:sldId id="279" r:id="rId18"/>
    <p:sldId id="282" r:id="rId19"/>
    <p:sldId id="281" r:id="rId20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3B8AFF"/>
    <a:srgbClr val="89B9FF"/>
    <a:srgbClr val="0064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98" autoAdjust="0"/>
    <p:restoredTop sz="94660"/>
  </p:normalViewPr>
  <p:slideViewPr>
    <p:cSldViewPr>
      <p:cViewPr>
        <p:scale>
          <a:sx n="100" d="100"/>
          <a:sy n="100" d="100"/>
        </p:scale>
        <p:origin x="-706" y="2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F7C25F9-F1BE-40F1-B3CE-333DADC883B4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9336BF3-9D96-4B91-84A3-687B0D2713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40636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5059" name="Espace réservé des commentaires 2"/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77581-7F05-453A-9174-71E1A90DB59B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18620-4047-4EE1-9891-E6304A01100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53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F2B58-FD8C-4E4B-8B8C-DC7D13FAA6CC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BDBA2-39F0-421D-AF70-3C9952F827A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81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4641D-212D-4002-8C40-7BD63C16D964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8488C-043F-4E2B-8FEA-C2B2B4F3D78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32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025D58E-939A-48EF-BCC2-802E99DB27C6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057A9CB-2CF2-42F4-82F9-A3893513F36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589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BC71459-4512-4A5E-9079-A26BDA6BAD9D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2D7FFB2-CAFB-4739-B1DD-B93A874BD88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671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A9357AE-2BA5-4374-AED3-73D67A528953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DDAE5AC-F51B-4177-99B4-BCFCF0D0F7F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859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2F1E9F5-2210-4A35-9D79-DEB8C73172D7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4B2E68D-5206-45EC-8789-6476B213CFB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30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7F541AF-ABC8-46C7-86A5-66F73A1ED895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A7C0738-F00A-439D-B15E-A7857A36F33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986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389C2C2-F837-4C4C-8801-EACEDF58EF73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E0F8DA0-EB7F-4319-993A-204D2B778F3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235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0C20C4F-F6F9-4604-8BA4-B35AF50FDCB6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E9F8452-7991-4AAE-B669-AB3831BBC17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323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F4C0240-CAB5-466E-9923-BD34D30F0F0A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66AA532-03B8-404B-AA3E-95FE0B02608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20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4A63F-3BEB-446D-8D75-B8826D34D924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F0868-66EF-4983-966F-714188A0A81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50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99F72FF-E6BD-4041-9AE9-9E2D7A2802AD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8E35F06-05FD-420F-81CC-260B4932304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530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C6A433A-36F8-4299-B489-A04ED01F9DB9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C38E05D-05ED-42C2-9637-84C366923B1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204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07D4A10-5D04-4FD5-887A-0E79FBAB5C4E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D352B6F-201A-4157-863B-136CD50273C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249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69891F5-1D11-4FD5-8E18-7A5A17DAD69C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3CD84D-6897-4F1F-B47C-FC76249BD14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471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3A5E0A7-0D71-40EB-A1F9-F6600C6F89FA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3A37B9D-5A26-42D5-BD03-E513A5FFE11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934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BEE3F27-0EEF-46E9-B479-7AF751EE4514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4B47F2C-1F0B-4EB5-9FD1-C6C4851D611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786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E26226A-C5BA-4707-A94F-1C2BB0677131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E698525-5211-4C9B-9F5B-26AA3DCB7E1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707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C38E241-C00B-45F7-ABAB-1E6B4630E33A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743DE6C-7316-4671-ACB2-53AFABCCFD9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028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32D3A03-226A-4271-8FB2-DB60BA795E36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A4BDCC0-1DAA-43C4-8B35-8EE81688D21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079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F4E7521-3FCB-42AA-99E5-E40DB2CA7730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33B773F-AA47-4D40-9712-D5865CFC5B8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567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2EC2E-617B-4B7A-A5C7-023C979D11BE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FE209-C6D8-453A-B976-18744182F8E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889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CFD6C7A-4D9C-4BC1-8940-BC1BED851F3A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C3D0702-455A-4614-8D5F-A522719931E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398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56CCBA5-33E6-4834-8573-A7AD7565816B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F84FF18-38CF-49F4-9FC7-04FA350905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920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B5321B8-F090-403F-8AE5-6B0B13EBB048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66EC190-95EE-4753-9FAF-74E8F7FDD2A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650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723DF22-0ECF-4B16-8F58-6671058C967A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7898C6F-3109-4B4D-8E44-BBB6AECE31C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71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3C8E0-7F1A-48C7-99F5-99D46A6F3DFE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72C6B-3E87-4691-9C41-1E3103D819E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739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4DD32-EC9A-4F34-9B1D-2B9C0A093223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2A1D3-1CA4-419C-B91D-C03AE763E69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73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1F79C-A946-4C44-90C4-F7965D4B05C8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01D4F-1CA8-4F60-936C-CFBC2BFA4C9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185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9C946-23B9-49AD-9F7B-D9C0C591D8DD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B1F62-5F2A-4FCE-931E-2C9259DC970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668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EFF80-B2CF-43CF-B806-7DC369C07404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7C209-8903-4636-A964-CC7B22B838A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362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BCE25-B6F6-4EAF-AAD2-27D400574CC3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5D0B7-FCDB-4A5F-8884-8B9A6E845B8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447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3D2EDF-DB85-4D70-AB2B-12090260FE2F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952760-FE2C-4720-97B4-1DE0B18E39D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</a:p>
        </p:txBody>
      </p:sp>
      <p:sp>
        <p:nvSpPr>
          <p:cNvPr id="2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19EAA89F-5B61-4C18-986A-4C6773B69E79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6EA14D32-7AE3-4009-AF43-3253B92B691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</a:p>
        </p:txBody>
      </p:sp>
      <p:sp>
        <p:nvSpPr>
          <p:cNvPr id="307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D197AF3-34A2-40C8-BC40-9D831A254D0B}" type="datetimeFigureOut">
              <a:rPr lang="fr-FR"/>
              <a:pPr>
                <a:defRPr/>
              </a:pPr>
              <a:t>19/05/2018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7B06730-F311-4DF0-A121-28C610E46D3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hyperlink" Target="https://code.org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-clicsnumeriques.org/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938338"/>
            <a:ext cx="5329237" cy="491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24075" y="333375"/>
            <a:ext cx="6840538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3333FF"/>
                </a:solidFill>
                <a:latin typeface="+mj-lt"/>
                <a:cs typeface="Arial" charset="0"/>
              </a:rPr>
              <a:t>What digital technologies are used in our school, and how are they used?</a:t>
            </a:r>
            <a:endParaRPr lang="fr-FR" sz="4000" dirty="0">
              <a:solidFill>
                <a:srgbClr val="3333FF"/>
              </a:solidFill>
              <a:latin typeface="+mj-lt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4213" y="1119188"/>
            <a:ext cx="8331200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4000" dirty="0" err="1">
                <a:solidFill>
                  <a:srgbClr val="3333FF"/>
                </a:solidFill>
                <a:latin typeface="+mn-lt"/>
                <a:cs typeface="Arial" charset="0"/>
              </a:rPr>
              <a:t>Search</a:t>
            </a:r>
            <a:r>
              <a:rPr lang="fr-FR" sz="4000" dirty="0">
                <a:solidFill>
                  <a:srgbClr val="3333FF"/>
                </a:solidFill>
                <a:latin typeface="+mn-lt"/>
                <a:cs typeface="Arial" charset="0"/>
              </a:rPr>
              <a:t> informations and </a:t>
            </a:r>
            <a:r>
              <a:rPr lang="fr-FR" sz="4000" dirty="0" err="1">
                <a:solidFill>
                  <a:srgbClr val="3333FF"/>
                </a:solidFill>
                <a:latin typeface="+mn-lt"/>
                <a:cs typeface="Arial" charset="0"/>
              </a:rPr>
              <a:t>work</a:t>
            </a:r>
            <a:r>
              <a:rPr lang="fr-FR" sz="4000" dirty="0">
                <a:solidFill>
                  <a:srgbClr val="3333FF"/>
                </a:solidFill>
                <a:latin typeface="+mn-lt"/>
                <a:cs typeface="Arial" charset="0"/>
              </a:rPr>
              <a:t> </a:t>
            </a:r>
            <a:r>
              <a:rPr lang="fr-FR" sz="4000" dirty="0" err="1">
                <a:solidFill>
                  <a:srgbClr val="3333FF"/>
                </a:solidFill>
                <a:latin typeface="+mn-lt"/>
                <a:cs typeface="Arial" charset="0"/>
              </a:rPr>
              <a:t>together</a:t>
            </a:r>
            <a:endParaRPr lang="fr-FR" sz="4000" dirty="0">
              <a:solidFill>
                <a:srgbClr val="3333FF"/>
              </a:solidFill>
              <a:latin typeface="+mn-lt"/>
              <a:cs typeface="Arial" charset="0"/>
            </a:endParaRP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55788"/>
            <a:ext cx="7488238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08520" y="1052736"/>
            <a:ext cx="9433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600" dirty="0" err="1" smtClean="0">
                <a:solidFill>
                  <a:srgbClr val="3333FF"/>
                </a:solidFill>
                <a:latin typeface="+mn-lt"/>
                <a:cs typeface="Arial" charset="0"/>
              </a:rPr>
              <a:t>Work</a:t>
            </a:r>
            <a:r>
              <a:rPr lang="fr-FR" sz="3600" dirty="0" smtClean="0">
                <a:solidFill>
                  <a:srgbClr val="3333FF"/>
                </a:solidFill>
                <a:latin typeface="+mn-lt"/>
                <a:cs typeface="Arial" charset="0"/>
              </a:rPr>
              <a:t> </a:t>
            </a:r>
            <a:r>
              <a:rPr lang="en-US" sz="3600" dirty="0" smtClean="0">
                <a:solidFill>
                  <a:srgbClr val="3333FF"/>
                </a:solidFill>
                <a:latin typeface="+mn-lt"/>
              </a:rPr>
              <a:t>at</a:t>
            </a:r>
            <a:r>
              <a:rPr lang="en-US" sz="3600">
                <a:solidFill>
                  <a:srgbClr val="3333FF"/>
                </a:solidFill>
                <a:latin typeface="+mn-lt"/>
              </a:rPr>
              <a:t> </a:t>
            </a:r>
            <a:r>
              <a:rPr lang="en-US" sz="3600" smtClean="0">
                <a:solidFill>
                  <a:srgbClr val="3333FF"/>
                </a:solidFill>
                <a:latin typeface="+mn-lt"/>
              </a:rPr>
              <a:t>our</a:t>
            </a:r>
            <a:r>
              <a:rPr lang="en-US" sz="3600" smtClean="0">
                <a:solidFill>
                  <a:srgbClr val="3333FF"/>
                </a:solidFill>
                <a:latin typeface="+mn-lt"/>
              </a:rPr>
              <a:t> </a:t>
            </a:r>
            <a:r>
              <a:rPr lang="en-US" sz="3600" dirty="0">
                <a:solidFill>
                  <a:srgbClr val="3333FF"/>
                </a:solidFill>
                <a:latin typeface="+mn-lt"/>
              </a:rPr>
              <a:t>own </a:t>
            </a:r>
            <a:r>
              <a:rPr lang="en-US" sz="3600" dirty="0" smtClean="0">
                <a:solidFill>
                  <a:srgbClr val="3333FF"/>
                </a:solidFill>
                <a:latin typeface="+mn-lt"/>
              </a:rPr>
              <a:t>pace (differentiated instruction) </a:t>
            </a:r>
            <a:endParaRPr lang="fr-FR" sz="3600" dirty="0">
              <a:solidFill>
                <a:srgbClr val="3333FF"/>
              </a:solidFill>
              <a:latin typeface="+mn-lt"/>
              <a:cs typeface="Arial" charset="0"/>
            </a:endParaRPr>
          </a:p>
        </p:txBody>
      </p:sp>
      <p:pic>
        <p:nvPicPr>
          <p:cNvPr id="2050" name="Picture 2" descr="C:\Users\user\Desktop\LIVERPOOL\tableau blanc\DSC001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5904656" cy="397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C:\Users\user\Desktop\LIVERPOOL\tableau blanc\IMG_33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1868488"/>
            <a:ext cx="5545138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4213" y="1119188"/>
            <a:ext cx="2408237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4000" dirty="0">
                <a:solidFill>
                  <a:srgbClr val="3333FF"/>
                </a:solidFill>
                <a:latin typeface="+mn-lt"/>
                <a:cs typeface="Arial" charset="0"/>
              </a:rPr>
              <a:t>Code </a:t>
            </a:r>
            <a:r>
              <a:rPr lang="fr-FR" sz="4000" dirty="0" err="1">
                <a:solidFill>
                  <a:srgbClr val="3333FF"/>
                </a:solidFill>
                <a:latin typeface="+mn-lt"/>
                <a:cs typeface="Arial" charset="0"/>
              </a:rPr>
              <a:t>with</a:t>
            </a:r>
            <a:r>
              <a:rPr lang="fr-FR" sz="4000" dirty="0">
                <a:solidFill>
                  <a:srgbClr val="3333FF"/>
                </a:solidFill>
                <a:latin typeface="+mn-lt"/>
                <a:cs typeface="Arial" charset="0"/>
              </a:rPr>
              <a:t> </a:t>
            </a: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812800"/>
            <a:ext cx="2792412" cy="208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4" descr="C:\Users\user\Desktop\LIVERPOOL\tableau blanc\IMG_336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42368">
            <a:off x="5313363" y="2333625"/>
            <a:ext cx="3128962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Rectangle 1"/>
          <p:cNvSpPr>
            <a:spLocks noChangeArrowheads="1"/>
          </p:cNvSpPr>
          <p:nvPr/>
        </p:nvSpPr>
        <p:spPr bwMode="auto">
          <a:xfrm>
            <a:off x="5508625" y="1119188"/>
            <a:ext cx="34559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fr-FR"/>
              <a:t>Or </a:t>
            </a:r>
            <a:r>
              <a:rPr lang="fr-FR" altLang="fr-FR">
                <a:hlinkClick r:id="rId6"/>
              </a:rPr>
              <a:t>http://d-clicsnumeriques.org/</a:t>
            </a:r>
            <a:r>
              <a:rPr lang="fr-FR" altLang="fr-FR"/>
              <a:t> </a:t>
            </a:r>
          </a:p>
          <a:p>
            <a:pPr eaLnBrk="1" hangingPunct="1"/>
            <a:r>
              <a:rPr lang="fr-FR" altLang="fr-FR"/>
              <a:t>Or </a:t>
            </a:r>
            <a:r>
              <a:rPr lang="fr-FR" altLang="fr-FR">
                <a:hlinkClick r:id="rId7"/>
              </a:rPr>
              <a:t>https://code.org/</a:t>
            </a:r>
            <a:r>
              <a:rPr lang="fr-FR" altLang="fr-FR"/>
              <a:t> (multilingual)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187450" y="1196975"/>
            <a:ext cx="6545263" cy="496093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>
                <a:solidFill>
                  <a:srgbClr val="FFFFFF"/>
                </a:solidFill>
              </a:defRPr>
            </a:pPr>
            <a:r>
              <a:rPr lang="fr-FR" sz="8000" b="1" kern="0" dirty="0">
                <a:solidFill>
                  <a:srgbClr val="3333FF"/>
                </a:solidFill>
                <a:latin typeface="+mn-lt"/>
                <a:ea typeface="Microsoft YaHei" pitchFamily="2"/>
                <a:cs typeface="Mangal" pitchFamily="2"/>
              </a:rPr>
              <a:t>WE LEARN TO DRAW WITH PAINT.</a:t>
            </a:r>
            <a:endParaRPr lang="fr-FR" sz="4000" b="1" kern="0" dirty="0">
              <a:solidFill>
                <a:srgbClr val="3333FF"/>
              </a:solidFill>
              <a:latin typeface="+mn-lt"/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Atelier info  Emma\saisons\anna autom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21" y="69822"/>
            <a:ext cx="8010251" cy="2545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7" name="Picture 3" descr="G:\Atelier info  Emma\saisons\autom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7" y="4137577"/>
            <a:ext cx="8360639" cy="2692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9940" name="Picture 4" descr="G:\Atelier info  Emma\saisons\Naomie éco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8588"/>
            <a:ext cx="91440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1861" y="195951"/>
            <a:ext cx="3200202" cy="43109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092113" y="2939269"/>
            <a:ext cx="3047049" cy="385370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 rot="11743204">
            <a:off x="5682397" y="44800"/>
            <a:ext cx="3069581" cy="38223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6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4964113"/>
            <a:ext cx="1503362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0" y="4899025"/>
            <a:ext cx="216693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G:\Atelier info  Emma\PAQUES\Oeufs de Paques mardi\anna m paques dess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4014788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G:\Atelier info  Emma\PAQUES\Oeufs de Paques mardi\ofeus.di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4430712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 descr="G:\Atelier info  Emma\PAQUES\Oeufs de Paques mardi\enzo pakues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3738"/>
            <a:ext cx="4713288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G:\Atelier info  Emma\PAQUES\Oeufs de Paques mardi\isaac paque oeu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25" y="3233738"/>
            <a:ext cx="4702175" cy="38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G:\Atelier info  Emma\Halloween\Halloween dessins\honore hallowe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 descr="G:\Atelier info  Emma\Halloween\Halloween dessins\tia hallowen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7088"/>
            <a:ext cx="4572000" cy="349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 descr="G:\Atelier info  Emma\Halloween\Halloween dessins\Halloween dan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3298825"/>
            <a:ext cx="4570412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G:\Atelier info  Emma\Halloween\Halloween dessins\dessin hallowe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175"/>
            <a:ext cx="4487863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LIVERPOOL\tableau blanc\20180518_1517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315" y="1772816"/>
            <a:ext cx="5436772" cy="305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ZoneTexte 1"/>
          <p:cNvSpPr txBox="1">
            <a:spLocks noChangeArrowheads="1"/>
          </p:cNvSpPr>
          <p:nvPr/>
        </p:nvSpPr>
        <p:spPr bwMode="auto">
          <a:xfrm>
            <a:off x="395288" y="950913"/>
            <a:ext cx="8858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4000" dirty="0" smtClean="0">
                <a:solidFill>
                  <a:srgbClr val="3333FF"/>
                </a:solidFill>
                <a:latin typeface="+mn-lt"/>
              </a:rPr>
              <a:t>In </a:t>
            </a:r>
            <a:r>
              <a:rPr lang="fr-FR" sz="4000" dirty="0" err="1" smtClean="0">
                <a:solidFill>
                  <a:srgbClr val="3333FF"/>
                </a:solidFill>
                <a:latin typeface="+mn-lt"/>
              </a:rPr>
              <a:t>our</a:t>
            </a:r>
            <a:r>
              <a:rPr lang="fr-FR" sz="4000" dirty="0" smtClean="0">
                <a:solidFill>
                  <a:srgbClr val="3333FF"/>
                </a:solidFill>
                <a:latin typeface="+mn-lt"/>
              </a:rPr>
              <a:t> </a:t>
            </a:r>
            <a:r>
              <a:rPr lang="fr-FR" sz="4000" dirty="0" err="1" smtClean="0">
                <a:solidFill>
                  <a:srgbClr val="3333FF"/>
                </a:solidFill>
                <a:latin typeface="+mn-lt"/>
              </a:rPr>
              <a:t>school</a:t>
            </a:r>
            <a:r>
              <a:rPr lang="fr-FR" sz="4000" dirty="0" smtClean="0">
                <a:solidFill>
                  <a:srgbClr val="3333FF"/>
                </a:solidFill>
                <a:latin typeface="+mn-lt"/>
              </a:rPr>
              <a:t>, </a:t>
            </a:r>
            <a:r>
              <a:rPr lang="fr-FR" sz="4000" dirty="0" err="1" smtClean="0">
                <a:solidFill>
                  <a:srgbClr val="3333FF"/>
                </a:solidFill>
                <a:latin typeface="+mn-lt"/>
              </a:rPr>
              <a:t>we</a:t>
            </a:r>
            <a:r>
              <a:rPr lang="fr-FR" sz="4000" dirty="0" smtClean="0">
                <a:solidFill>
                  <a:srgbClr val="3333FF"/>
                </a:solidFill>
                <a:latin typeface="+mn-lt"/>
              </a:rPr>
              <a:t> have a computer room</a:t>
            </a:r>
            <a:endParaRPr lang="fr-FR" altLang="fr-FR" sz="4000" b="1" u="sng" dirty="0" smtClean="0">
              <a:solidFill>
                <a:srgbClr val="3333FF"/>
              </a:solidFill>
              <a:latin typeface="+mn-lt"/>
            </a:endParaRPr>
          </a:p>
        </p:txBody>
      </p:sp>
      <p:pic>
        <p:nvPicPr>
          <p:cNvPr id="27651" name="Picture 2" descr="E:\20180503_1541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83" y="3933056"/>
            <a:ext cx="4026518" cy="226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user\Desktop\LIVERPOOL\tableau blanc\20180518_1521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65104"/>
            <a:ext cx="3576718" cy="201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oneTexte 1"/>
          <p:cNvSpPr txBox="1">
            <a:spLocks noChangeArrowheads="1"/>
          </p:cNvSpPr>
          <p:nvPr/>
        </p:nvSpPr>
        <p:spPr bwMode="auto">
          <a:xfrm>
            <a:off x="268288" y="950913"/>
            <a:ext cx="8858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3600" dirty="0" smtClean="0">
                <a:solidFill>
                  <a:srgbClr val="3333FF"/>
                </a:solidFill>
                <a:latin typeface="+mn-lt"/>
              </a:rPr>
              <a:t>And a computer in </a:t>
            </a:r>
            <a:r>
              <a:rPr lang="fr-FR" sz="3600" dirty="0" err="1" smtClean="0">
                <a:solidFill>
                  <a:srgbClr val="3333FF"/>
                </a:solidFill>
                <a:latin typeface="+mn-lt"/>
              </a:rPr>
              <a:t>our</a:t>
            </a:r>
            <a:r>
              <a:rPr lang="fr-FR" sz="3600" dirty="0" smtClean="0">
                <a:solidFill>
                  <a:srgbClr val="3333FF"/>
                </a:solidFill>
                <a:latin typeface="+mn-lt"/>
              </a:rPr>
              <a:t> </a:t>
            </a:r>
            <a:r>
              <a:rPr lang="fr-FR" sz="3600" dirty="0" err="1" smtClean="0">
                <a:solidFill>
                  <a:srgbClr val="3333FF"/>
                </a:solidFill>
                <a:latin typeface="+mn-lt"/>
              </a:rPr>
              <a:t>classroom</a:t>
            </a:r>
            <a:endParaRPr lang="fr-FR" altLang="fr-FR" sz="3600" b="1" u="sng" dirty="0" smtClean="0">
              <a:solidFill>
                <a:srgbClr val="3333FF"/>
              </a:solidFill>
              <a:latin typeface="+mn-lt"/>
            </a:endParaRPr>
          </a:p>
        </p:txBody>
      </p:sp>
      <p:pic>
        <p:nvPicPr>
          <p:cNvPr id="28675" name="Picture 2" descr="C:\Users\user\Desktop\LIVERPOOL\tableau blanc\IMG_20180115_170258_7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28775"/>
            <a:ext cx="80454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ser\Desktop\LIVERPOOL\tableau blanc\IMG_20180115_170258_7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978025"/>
            <a:ext cx="7253287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4213" y="765175"/>
            <a:ext cx="8351837" cy="1322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4000" dirty="0" err="1">
                <a:solidFill>
                  <a:srgbClr val="3333FF"/>
                </a:solidFill>
                <a:latin typeface="+mn-lt"/>
                <a:cs typeface="Arial" charset="0"/>
              </a:rPr>
              <a:t>We</a:t>
            </a:r>
            <a:r>
              <a:rPr lang="fr-FR" sz="4000" dirty="0">
                <a:solidFill>
                  <a:srgbClr val="3333FF"/>
                </a:solidFill>
                <a:latin typeface="+mn-lt"/>
                <a:cs typeface="Arial" charset="0"/>
              </a:rPr>
              <a:t> use internet and </a:t>
            </a:r>
            <a:r>
              <a:rPr lang="fr-FR" sz="4000" dirty="0" err="1">
                <a:solidFill>
                  <a:srgbClr val="3333FF"/>
                </a:solidFill>
                <a:latin typeface="+mn-lt"/>
                <a:cs typeface="Arial" charset="0"/>
              </a:rPr>
              <a:t>video</a:t>
            </a:r>
            <a:r>
              <a:rPr lang="fr-FR" sz="4000" dirty="0">
                <a:solidFill>
                  <a:srgbClr val="3333FF"/>
                </a:solidFill>
                <a:latin typeface="+mn-lt"/>
                <a:cs typeface="Arial" charset="0"/>
              </a:rPr>
              <a:t> </a:t>
            </a:r>
            <a:r>
              <a:rPr lang="fr-FR" sz="4000" dirty="0" err="1">
                <a:solidFill>
                  <a:srgbClr val="3333FF"/>
                </a:solidFill>
                <a:latin typeface="+mn-lt"/>
                <a:cs typeface="Arial" charset="0"/>
              </a:rPr>
              <a:t>projector</a:t>
            </a:r>
            <a:r>
              <a:rPr lang="fr-FR" sz="4000" dirty="0">
                <a:solidFill>
                  <a:srgbClr val="3333FF"/>
                </a:solidFill>
                <a:latin typeface="+mn-lt"/>
                <a:cs typeface="Arial" charset="0"/>
              </a:rPr>
              <a:t> to </a:t>
            </a:r>
            <a:r>
              <a:rPr lang="fr-FR" sz="4000" dirty="0" err="1">
                <a:solidFill>
                  <a:srgbClr val="3333FF"/>
                </a:solidFill>
                <a:latin typeface="+mn-lt"/>
                <a:cs typeface="Arial" charset="0"/>
              </a:rPr>
              <a:t>watch</a:t>
            </a:r>
            <a:r>
              <a:rPr lang="fr-FR" sz="4000" dirty="0">
                <a:solidFill>
                  <a:srgbClr val="3333FF"/>
                </a:solidFill>
                <a:latin typeface="+mn-lt"/>
                <a:cs typeface="Arial" charset="0"/>
              </a:rPr>
              <a:t> </a:t>
            </a:r>
            <a:r>
              <a:rPr lang="fr-FR" sz="4000" dirty="0" err="1">
                <a:solidFill>
                  <a:srgbClr val="3333FF"/>
                </a:solidFill>
                <a:latin typeface="+mn-lt"/>
                <a:cs typeface="Arial" charset="0"/>
              </a:rPr>
              <a:t>movies</a:t>
            </a:r>
            <a:r>
              <a:rPr lang="fr-FR" sz="4000" dirty="0">
                <a:solidFill>
                  <a:srgbClr val="3333FF"/>
                </a:solidFill>
                <a:latin typeface="+mn-lt"/>
                <a:cs typeface="Arial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4213" y="765175"/>
            <a:ext cx="835183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4000" dirty="0" err="1">
                <a:solidFill>
                  <a:srgbClr val="3333FF"/>
                </a:solidFill>
                <a:latin typeface="+mn-lt"/>
                <a:cs typeface="Arial" charset="0"/>
              </a:rPr>
              <a:t>Teach</a:t>
            </a:r>
            <a:r>
              <a:rPr lang="fr-FR" sz="4000" dirty="0">
                <a:solidFill>
                  <a:srgbClr val="3333FF"/>
                </a:solidFill>
                <a:latin typeface="+mn-lt"/>
                <a:cs typeface="Arial" charset="0"/>
              </a:rPr>
              <a:t> English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50825"/>
            <a:ext cx="15430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628775"/>
            <a:ext cx="5688012" cy="468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ChangeArrowheads="1"/>
          </p:cNvSpPr>
          <p:nvPr/>
        </p:nvSpPr>
        <p:spPr bwMode="auto">
          <a:xfrm>
            <a:off x="650875" y="549275"/>
            <a:ext cx="8353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fr-FR" sz="4000">
                <a:solidFill>
                  <a:srgbClr val="3333FF"/>
                </a:solidFill>
              </a:rPr>
              <a:t>Teach history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58763"/>
            <a:ext cx="822325" cy="171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412875"/>
            <a:ext cx="3529012" cy="532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ChangeArrowheads="1"/>
          </p:cNvSpPr>
          <p:nvPr/>
        </p:nvSpPr>
        <p:spPr bwMode="auto">
          <a:xfrm>
            <a:off x="684213" y="765175"/>
            <a:ext cx="83518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fr-FR" sz="4000">
                <a:solidFill>
                  <a:srgbClr val="3333FF"/>
                </a:solidFill>
              </a:rPr>
              <a:t>Explain geometry</a:t>
            </a:r>
          </a:p>
        </p:txBody>
      </p:sp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1462">
            <a:off x="6965950" y="452438"/>
            <a:ext cx="1955800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2" descr="C:\Users\user\Videos\Downloads\20180515_113812(0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73200"/>
            <a:ext cx="328612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3" descr="C:\Users\user\Videos\Downloads\20180515_1134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6258">
            <a:off x="4571325" y="1541772"/>
            <a:ext cx="2983882" cy="496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ChangeArrowheads="1"/>
          </p:cNvSpPr>
          <p:nvPr/>
        </p:nvSpPr>
        <p:spPr bwMode="auto">
          <a:xfrm>
            <a:off x="179388" y="1054100"/>
            <a:ext cx="8353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fr-FR" sz="4000" dirty="0" err="1">
                <a:solidFill>
                  <a:srgbClr val="3333FF"/>
                </a:solidFill>
              </a:rPr>
              <a:t>Communicate</a:t>
            </a:r>
            <a:r>
              <a:rPr lang="fr-FR" altLang="fr-FR" sz="4000" dirty="0">
                <a:solidFill>
                  <a:srgbClr val="3333FF"/>
                </a:solidFill>
              </a:rPr>
              <a:t> </a:t>
            </a:r>
            <a:r>
              <a:rPr lang="fr-FR" altLang="fr-FR" sz="4000" dirty="0" err="1">
                <a:solidFill>
                  <a:srgbClr val="3333FF"/>
                </a:solidFill>
              </a:rPr>
              <a:t>with</a:t>
            </a:r>
            <a:r>
              <a:rPr lang="fr-FR" altLang="fr-FR" sz="4000" dirty="0">
                <a:solidFill>
                  <a:srgbClr val="3333FF"/>
                </a:solidFill>
              </a:rPr>
              <a:t> </a:t>
            </a:r>
            <a:r>
              <a:rPr lang="fr-FR" altLang="fr-FR" sz="4000" dirty="0" err="1">
                <a:solidFill>
                  <a:srgbClr val="3333FF"/>
                </a:solidFill>
              </a:rPr>
              <a:t>other</a:t>
            </a:r>
            <a:r>
              <a:rPr lang="fr-FR" altLang="fr-FR" sz="4000" dirty="0">
                <a:solidFill>
                  <a:srgbClr val="3333FF"/>
                </a:solidFill>
              </a:rPr>
              <a:t> </a:t>
            </a:r>
            <a:r>
              <a:rPr lang="fr-FR" altLang="fr-FR" sz="4000" dirty="0" err="1">
                <a:solidFill>
                  <a:srgbClr val="3333FF"/>
                </a:solidFill>
              </a:rPr>
              <a:t>schools</a:t>
            </a:r>
            <a:endParaRPr lang="fr-FR" altLang="fr-FR" sz="4000" dirty="0">
              <a:solidFill>
                <a:srgbClr val="3333FF"/>
              </a:solidFill>
            </a:endParaRPr>
          </a:p>
        </p:txBody>
      </p:sp>
      <p:pic>
        <p:nvPicPr>
          <p:cNvPr id="34819" name="Picture 2" descr="C:\Users\user\Desktop\LIVERPOOL\tableau blanc\IMG_37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1689100"/>
            <a:ext cx="3643313" cy="48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2" descr="https://www.mysticlolly.fr/wp-content/uploads/cache/2016/11/geographie_neutre/15237775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75" y="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ChangeArrowheads="1"/>
          </p:cNvSpPr>
          <p:nvPr/>
        </p:nvSpPr>
        <p:spPr bwMode="auto">
          <a:xfrm>
            <a:off x="1403350" y="692150"/>
            <a:ext cx="7410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fr-FR" sz="4000">
                <a:solidFill>
                  <a:srgbClr val="3333FF"/>
                </a:solidFill>
              </a:rPr>
              <a:t>Correct ourselves together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14450"/>
            <a:ext cx="7419975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</TotalTime>
  <Words>81</Words>
  <Application>Microsoft Office PowerPoint</Application>
  <PresentationFormat>Affichage à l'écran (4:3)</PresentationFormat>
  <Paragraphs>15</Paragraphs>
  <Slides>17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17</vt:i4>
      </vt:variant>
    </vt:vector>
  </HeadingPairs>
  <TitlesOfParts>
    <vt:vector size="20" baseType="lpstr">
      <vt:lpstr>Thème Office</vt:lpstr>
      <vt:lpstr>1_Thème Office</vt:lpstr>
      <vt:lpstr>2_Thème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Frederic LE BIHAN</dc:creator>
  <cp:lastModifiedBy>user</cp:lastModifiedBy>
  <cp:revision>41</cp:revision>
  <dcterms:created xsi:type="dcterms:W3CDTF">2018-05-13T13:59:27Z</dcterms:created>
  <dcterms:modified xsi:type="dcterms:W3CDTF">2018-05-19T15:58:41Z</dcterms:modified>
</cp:coreProperties>
</file>