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346200" y="520700"/>
            <a:ext cx="10388600" cy="586023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05600" y="609600"/>
            <a:ext cx="5359400" cy="7759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870700" y="2781300"/>
            <a:ext cx="5283200" cy="6184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13"/>
          </p:nvPr>
        </p:nvSpPr>
        <p:spPr>
          <a:xfrm>
            <a:off x="6654800" y="5029200"/>
            <a:ext cx="5803900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664613" y="508000"/>
            <a:ext cx="5803901" cy="421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15"/>
          </p:nvPr>
        </p:nvSpPr>
        <p:spPr>
          <a:xfrm>
            <a:off x="533400" y="508000"/>
            <a:ext cx="580823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video" Target="../media/media1.mp4"/><Relationship Id="rId5" Type="http://schemas.microsoft.com/office/2007/relationships/media" Target="../media/media1.mp4"/><Relationship Id="rId6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Digital Learn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Digital Learning</a:t>
            </a:r>
          </a:p>
        </p:txBody>
      </p:sp>
      <p:sp>
        <p:nvSpPr>
          <p:cNvPr id="120" name="at Saint Austin’s Primary School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at Saint Austin’s Primary School</a:t>
            </a:r>
          </a:p>
        </p:txBody>
      </p:sp>
      <p:pic>
        <p:nvPicPr>
          <p:cNvPr id="121" name="Photo 08-05-2018, 14 32 18.jpg" descr="Photo 08-05-2018, 14 32 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95300" y="599075"/>
            <a:ext cx="7614200" cy="5710650"/>
          </a:xfrm>
          <a:prstGeom prst="rect">
            <a:avLst/>
          </a:prstGeom>
          <a:ln w="12700">
            <a:miter lim="400000"/>
          </a:ln>
          <a:effectLst>
            <a:reflection blurRad="0" stA="49719" stPos="0" endA="0" endPos="40000" dist="0" dir="5400000" fadeDir="5400000" sx="100000" sy="-100000" kx="0" ky="0" algn="bl" rotWithShape="0"/>
          </a:effectLst>
        </p:spPr>
      </p:pic>
      <p:pic>
        <p:nvPicPr>
          <p:cNvPr id="122" name="Transparent Logo.png" descr="Transparent Log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School Logo Transparent.png" descr="School Logo Transpare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Digital images"/>
          <p:cNvSpPr txBox="1"/>
          <p:nvPr>
            <p:ph type="title"/>
          </p:nvPr>
        </p:nvSpPr>
        <p:spPr>
          <a:xfrm>
            <a:off x="165100" y="156210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Digital images</a:t>
            </a:r>
          </a:p>
        </p:txBody>
      </p:sp>
      <p:sp>
        <p:nvSpPr>
          <p:cNvPr id="126" name="Creating, Modifying, Editing"/>
          <p:cNvSpPr txBox="1"/>
          <p:nvPr>
            <p:ph type="body" sz="quarter" idx="1"/>
          </p:nvPr>
        </p:nvSpPr>
        <p:spPr>
          <a:xfrm>
            <a:off x="165100" y="543560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Creating, Modifying, Editing</a:t>
            </a:r>
          </a:p>
        </p:txBody>
      </p:sp>
      <p:pic>
        <p:nvPicPr>
          <p:cNvPr id="127" name="Transparent Logo.png" descr="Transparent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School Logo Transparent.png" descr="School Logo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hoto 22-01-2018, 14 08 36.jpg" descr="Photo 22-01-2018, 14 08 36.jpg"/>
          <p:cNvPicPr>
            <a:picLocks noChangeAspect="1"/>
          </p:cNvPicPr>
          <p:nvPr/>
        </p:nvPicPr>
        <p:blipFill>
          <a:blip r:embed="rId4">
            <a:extLst/>
          </a:blip>
          <a:srcRect l="5392" t="0" r="3411" b="0"/>
          <a:stretch>
            <a:fillRect/>
          </a:stretch>
        </p:blipFill>
        <p:spPr>
          <a:xfrm>
            <a:off x="6000353" y="2718593"/>
            <a:ext cx="6770059" cy="43162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oding"/>
          <p:cNvSpPr txBox="1"/>
          <p:nvPr>
            <p:ph type="title"/>
          </p:nvPr>
        </p:nvSpPr>
        <p:spPr>
          <a:xfrm>
            <a:off x="6591300" y="99695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Coding</a:t>
            </a:r>
          </a:p>
        </p:txBody>
      </p:sp>
      <p:sp>
        <p:nvSpPr>
          <p:cNvPr id="132" name="Writing code, Making games, Programming devices"/>
          <p:cNvSpPr txBox="1"/>
          <p:nvPr>
            <p:ph type="body" sz="quarter" idx="1"/>
          </p:nvPr>
        </p:nvSpPr>
        <p:spPr>
          <a:xfrm>
            <a:off x="6591300" y="487045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Writing code, Making games, Programming devices</a:t>
            </a:r>
          </a:p>
        </p:txBody>
      </p:sp>
      <p:pic>
        <p:nvPicPr>
          <p:cNvPr id="133" name="Transparent Logo.png" descr="Transparent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School Logo Transparent.png" descr="School Logo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hoto 07-12-2017, 13 56 29.jpg" descr="Photo 07-12-2017, 13 56 2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8600" y="2755900"/>
            <a:ext cx="6146800" cy="4610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Digital Video"/>
          <p:cNvSpPr txBox="1"/>
          <p:nvPr>
            <p:ph type="title"/>
          </p:nvPr>
        </p:nvSpPr>
        <p:spPr>
          <a:xfrm>
            <a:off x="355600" y="118110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Digital Video</a:t>
            </a:r>
          </a:p>
        </p:txBody>
      </p:sp>
      <p:sp>
        <p:nvSpPr>
          <p:cNvPr id="138" name="Recording, Green screen, Film study"/>
          <p:cNvSpPr txBox="1"/>
          <p:nvPr>
            <p:ph type="body" sz="quarter" idx="1"/>
          </p:nvPr>
        </p:nvSpPr>
        <p:spPr>
          <a:xfrm>
            <a:off x="355600" y="505460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Recording, Green screen, Film study</a:t>
            </a:r>
          </a:p>
        </p:txBody>
      </p:sp>
      <p:pic>
        <p:nvPicPr>
          <p:cNvPr id="139" name="Transparent Logo.png" descr="Transparent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School Logo Transparent.png" descr="School Logo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Video 18-10-2017, 14 28 35.mp4" descr="Video 18-10-2017, 14 28 35.mp4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6399405" y="2687236"/>
            <a:ext cx="6190747" cy="4127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9999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Online Safety"/>
          <p:cNvSpPr txBox="1"/>
          <p:nvPr>
            <p:ph type="title"/>
          </p:nvPr>
        </p:nvSpPr>
        <p:spPr>
          <a:xfrm>
            <a:off x="6819900" y="99695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Online Safety</a:t>
            </a:r>
          </a:p>
        </p:txBody>
      </p:sp>
      <p:sp>
        <p:nvSpPr>
          <p:cNvPr id="144" name="Staying safe, Understanding dangers, Being responsible"/>
          <p:cNvSpPr txBox="1"/>
          <p:nvPr>
            <p:ph type="body" sz="quarter" idx="1"/>
          </p:nvPr>
        </p:nvSpPr>
        <p:spPr>
          <a:xfrm>
            <a:off x="6819900" y="4870450"/>
            <a:ext cx="5892800" cy="3886200"/>
          </a:xfrm>
          <a:prstGeom prst="rect">
            <a:avLst/>
          </a:prstGeom>
        </p:spPr>
        <p:txBody>
          <a:bodyPr/>
          <a:lstStyle/>
          <a:p>
            <a:pPr/>
            <a:r>
              <a:t>Staying safe, Understanding dangers, Being responsible</a:t>
            </a:r>
          </a:p>
        </p:txBody>
      </p:sp>
      <p:pic>
        <p:nvPicPr>
          <p:cNvPr id="145" name="Transparent Logo.png" descr="Transparent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chool Logo Transparent.png" descr="School Logo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aj poster.png" descr="aj poster.png"/>
          <p:cNvPicPr>
            <a:picLocks noChangeAspect="1"/>
          </p:cNvPicPr>
          <p:nvPr/>
        </p:nvPicPr>
        <p:blipFill>
          <a:blip r:embed="rId4">
            <a:extLst/>
          </a:blip>
          <a:srcRect l="0" t="0" r="0" b="29605"/>
          <a:stretch>
            <a:fillRect/>
          </a:stretch>
        </p:blipFill>
        <p:spPr>
          <a:xfrm>
            <a:off x="303541" y="1717972"/>
            <a:ext cx="3678949" cy="3669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fg poster.png" descr="fg poster.png"/>
          <p:cNvPicPr>
            <a:picLocks noChangeAspect="1"/>
          </p:cNvPicPr>
          <p:nvPr/>
        </p:nvPicPr>
        <p:blipFill>
          <a:blip r:embed="rId5">
            <a:extLst/>
          </a:blip>
          <a:srcRect l="0" t="0" r="0" b="28596"/>
          <a:stretch>
            <a:fillRect/>
          </a:stretch>
        </p:blipFill>
        <p:spPr>
          <a:xfrm>
            <a:off x="3039500" y="4829292"/>
            <a:ext cx="3678949" cy="3722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Our digital wor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digital world</a:t>
            </a:r>
          </a:p>
        </p:txBody>
      </p:sp>
      <p:sp>
        <p:nvSpPr>
          <p:cNvPr id="151" name="Understanding technology, Using devices, Ready for the futu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Understanding technology, Using devices, Ready for the future</a:t>
            </a:r>
          </a:p>
        </p:txBody>
      </p:sp>
      <p:pic>
        <p:nvPicPr>
          <p:cNvPr id="152" name="Transparent Logo.png" descr="Transparent 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084" y="69364"/>
            <a:ext cx="1577028" cy="14554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School Logo Transparent.png" descr="School Logo Transparen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86988" y="122780"/>
            <a:ext cx="1327742" cy="15699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